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9.png" ContentType="image/png"/>
  <Override PartName="/ppt/media/image11.png" ContentType="image/png"/>
  <Override PartName="/ppt/media/image20.png" ContentType="image/png"/>
  <Override PartName="/ppt/media/image13.png" ContentType="image/png"/>
  <Override PartName="/ppt/media/image22.png" ContentType="image/png"/>
  <Override PartName="/ppt/media/image15.png" ContentType="image/png"/>
  <Override PartName="/ppt/media/image24.png" ContentType="image/png"/>
  <Override PartName="/ppt/media/image17.png" ContentType="image/png"/>
  <Override PartName="/ppt/media/image26.png" ContentType="image/png"/>
  <Override PartName="/ppt/media/image19.png" ContentType="image/png"/>
  <Override PartName="/ppt/media/image28.png" ContentType="image/png"/>
  <Override PartName="/ppt/media/image2.png" ContentType="image/png"/>
  <Override PartName="/ppt/media/image4.png" ContentType="image/png"/>
  <Override PartName="/ppt/media/image6.png" ContentType="image/png"/>
  <Override PartName="/ppt/media/image8.png" ContentType="image/png"/>
  <Override PartName="/ppt/media/image10.png" ContentType="image/png"/>
  <Override PartName="/ppt/media/image12.png" ContentType="image/png"/>
  <Override PartName="/ppt/media/image21.png" ContentType="image/png"/>
  <Override PartName="/ppt/media/image14.png" ContentType="image/png"/>
  <Override PartName="/ppt/media/image23.png" ContentType="image/png"/>
  <Override PartName="/ppt/media/image16.png" ContentType="image/png"/>
  <Override PartName="/ppt/media/image25.png" ContentType="image/png"/>
  <Override PartName="/ppt/media/image18.png" ContentType="image/png"/>
  <Override PartName="/ppt/media/image27.png" ContentType="image/png"/>
  <Override PartName="/ppt/media/image1.png" ContentType="image/png"/>
  <Override PartName="/ppt/media/image29.png" ContentType="image/png"/>
  <Override PartName="/ppt/media/image3.png" ContentType="image/png"/>
  <Override PartName="/ppt/media/image5.png" ContentType="image/png"/>
  <Override PartName="/ppt/media/image7.png" ContentType="image/png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0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18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_rels/slide3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17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40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1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40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696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5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1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696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320" cy="4383720"/>
          </a:xfrm>
          <a:prstGeom prst="rect">
            <a:avLst/>
          </a:prstGeom>
        </p:spPr>
        <p:txBody>
          <a:bodyPr bIns="0" lIns="0" rIns="0" tIns="0" wrap="none"/>
          <a:p>
            <a:r>
              <a:rPr lang="en-NZ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NZ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NZ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NZ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NZ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NZ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NZ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NZ"/>
              <a:t>Click to edit the title text format</a:t>
            </a:r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NZ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NZ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NZ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NZ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NZ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NZ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NZ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 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 sz="2600"/>
              <a:t>Checking the level of inaccuracy of the meshes</a:t>
            </a:r>
            <a:endParaRPr/>
          </a:p>
          <a:p>
            <a:pPr algn="ctr">
              <a:lnSpc>
                <a:spcPct val="100000"/>
              </a:lnSpc>
            </a:pPr>
            <a:r>
              <a:rPr lang="en-NZ" sz="2600"/>
              <a:t>By using mesh and the image stacks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NZ" sz="2600"/>
              <a:t>Hashem Yousefi 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15</a:t>
            </a:r>
            <a:endParaRPr/>
          </a:p>
        </p:txBody>
      </p:sp>
      <p:sp>
        <p:nvSpPr>
          <p:cNvPr id="95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9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02840"/>
            <a:ext cx="10080360" cy="6113160"/>
          </a:xfrm>
          <a:prstGeom prst="rect">
            <a:avLst/>
          </a:prstGeom>
        </p:spPr>
      </p:pic>
    </p:spTree>
  </p:cSld>
  <p:timing>
    <p:tnLst>
      <p:par>
        <p:cTn dur="indefinite" id="19" nodeType="tmRoot" restart="never">
          <p:childTnLst>
            <p:seq>
              <p:cTn id="2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16</a:t>
            </a:r>
            <a:endParaRPr/>
          </a:p>
        </p:txBody>
      </p:sp>
      <p:sp>
        <p:nvSpPr>
          <p:cNvPr id="98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9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584000"/>
            <a:ext cx="10080360" cy="5527440"/>
          </a:xfrm>
          <a:prstGeom prst="rect">
            <a:avLst/>
          </a:prstGeom>
        </p:spPr>
      </p:pic>
    </p:spTree>
  </p:cSld>
  <p:timing>
    <p:tnLst>
      <p:par>
        <p:cTn dur="indefinite" id="21" nodeType="tmRoot" restart="never">
          <p:childTnLst>
            <p:seq>
              <p:cTn id="2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18</a:t>
            </a:r>
            <a:endParaRPr/>
          </a:p>
        </p:txBody>
      </p:sp>
      <p:sp>
        <p:nvSpPr>
          <p:cNvPr id="101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0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739880"/>
            <a:ext cx="10080360" cy="5388120"/>
          </a:xfrm>
          <a:prstGeom prst="rect">
            <a:avLst/>
          </a:prstGeom>
        </p:spPr>
      </p:pic>
    </p:spTree>
  </p:cSld>
  <p:timing>
    <p:tnLst>
      <p:par>
        <p:cTn dur="indefinite" id="23" nodeType="tmRoot" restart="never">
          <p:childTnLst>
            <p:seq>
              <p:cTn id="2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20</a:t>
            </a:r>
            <a:endParaRPr/>
          </a:p>
        </p:txBody>
      </p:sp>
      <p:sp>
        <p:nvSpPr>
          <p:cNvPr id="104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0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512000"/>
            <a:ext cx="10080360" cy="4986000"/>
          </a:xfrm>
          <a:prstGeom prst="rect">
            <a:avLst/>
          </a:prstGeom>
        </p:spPr>
      </p:pic>
    </p:spTree>
  </p:cSld>
  <p:timing>
    <p:tnLst>
      <p:par>
        <p:cTn dur="indefinite" id="25" nodeType="tmRoot" restart="never">
          <p:childTnLst>
            <p:seq>
              <p:cTn id="2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21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0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928520"/>
            <a:ext cx="10080360" cy="4983480"/>
          </a:xfrm>
          <a:prstGeom prst="rect">
            <a:avLst/>
          </a:prstGeom>
        </p:spPr>
      </p:pic>
    </p:spTree>
  </p:cSld>
  <p:timing>
    <p:tnLst>
      <p:par>
        <p:cTn dur="indefinite" id="27" nodeType="tmRoot" restart="never">
          <p:childTnLst>
            <p:seq>
              <p:cTn id="2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Stage 11</a:t>
            </a:r>
            <a:endParaRPr/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1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728000"/>
            <a:ext cx="10078920" cy="558828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1</a:t>
            </a:r>
            <a:endParaRPr/>
          </a:p>
        </p:txBody>
      </p:sp>
      <p:sp>
        <p:nvSpPr>
          <p:cNvPr id="113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1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729440"/>
            <a:ext cx="10078920" cy="554184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2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1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360" y="1701000"/>
            <a:ext cx="10078920" cy="549828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NZ"/>
              <a:t>3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9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2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00" y="936000"/>
            <a:ext cx="9863280" cy="6551280"/>
          </a:xfrm>
          <a:prstGeom prst="rect">
            <a:avLst/>
          </a:prstGeom>
        </p:spPr>
      </p:pic>
    </p:spTree>
  </p:cSld>
  <p:timing>
    <p:tnLst>
      <p:par>
        <p:cTn dur="indefinite" id="29" nodeType="tmRoot" restart="never">
          <p:childTnLst>
            <p:seq>
              <p:cTn id="3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4</a:t>
            </a:r>
            <a:endParaRPr/>
          </a:p>
        </p:txBody>
      </p:sp>
      <p:sp>
        <p:nvSpPr>
          <p:cNvPr id="122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2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270800"/>
            <a:ext cx="10078920" cy="628848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 sz="2600"/>
              <a:t>Stage 10 </a:t>
            </a: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7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840" y="1482120"/>
            <a:ext cx="10080360" cy="5547600"/>
          </a:xfrm>
          <a:prstGeom prst="rect">
            <a:avLst/>
          </a:prstGeom>
        </p:spPr>
      </p:pic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5</a:t>
            </a:r>
            <a:endParaRPr/>
          </a:p>
        </p:txBody>
      </p:sp>
      <p:sp>
        <p:nvSpPr>
          <p:cNvPr id="125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2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224000"/>
            <a:ext cx="10078920" cy="6314400"/>
          </a:xfrm>
          <a:prstGeom prst="rect">
            <a:avLst/>
          </a:prstGeom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Stage 12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2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627560"/>
            <a:ext cx="10078920" cy="5888160"/>
          </a:xfrm>
          <a:prstGeom prst="rect">
            <a:avLst/>
          </a:prstGeom>
        </p:spPr>
      </p:pic>
    </p:spTree>
  </p:cSld>
  <p:timing>
    <p:tnLst>
      <p:par>
        <p:cTn dur="indefinite" id="31" nodeType="tmRoot" restart="never">
          <p:childTnLst>
            <p:seq>
              <p:cTn id="3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1</a:t>
            </a:r>
            <a:endParaRPr/>
          </a:p>
        </p:txBody>
      </p:sp>
      <p:sp>
        <p:nvSpPr>
          <p:cNvPr id="131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3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2093040"/>
            <a:ext cx="10078920" cy="4746240"/>
          </a:xfrm>
          <a:prstGeom prst="rect">
            <a:avLst/>
          </a:prstGeom>
        </p:spPr>
      </p:pic>
    </p:spTree>
  </p:cSld>
  <p:timing>
    <p:tnLst>
      <p:par>
        <p:cTn dur="indefinite" id="33" nodeType="tmRoot" restart="never">
          <p:childTnLst>
            <p:seq>
              <p:cTn id="3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2</a:t>
            </a:r>
            <a:endParaRPr/>
          </a:p>
        </p:txBody>
      </p:sp>
      <p:sp>
        <p:nvSpPr>
          <p:cNvPr id="134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3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656000"/>
            <a:ext cx="10078920" cy="5725440"/>
          </a:xfrm>
          <a:prstGeom prst="rect">
            <a:avLst/>
          </a:prstGeom>
        </p:spPr>
      </p:pic>
    </p:spTree>
  </p:cSld>
  <p:timing>
    <p:tnLst>
      <p:par>
        <p:cTn dur="indefinite" id="35" nodeType="tmRoot" restart="never">
          <p:childTnLst>
            <p:seq>
              <p:cTn id="3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3</a:t>
            </a:r>
            <a:endParaRPr/>
          </a:p>
        </p:txBody>
      </p:sp>
      <p:sp>
        <p:nvSpPr>
          <p:cNvPr id="137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3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06800"/>
            <a:ext cx="10078920" cy="6036480"/>
          </a:xfrm>
          <a:prstGeom prst="rect">
            <a:avLst/>
          </a:prstGeom>
        </p:spPr>
      </p:pic>
    </p:spTree>
  </p:cSld>
  <p:timing>
    <p:tnLst>
      <p:par>
        <p:cTn dur="indefinite" id="37" nodeType="tmRoot" restart="never">
          <p:childTnLst>
            <p:seq>
              <p:cTn id="3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4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4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800000"/>
            <a:ext cx="10078920" cy="5688720"/>
          </a:xfrm>
          <a:prstGeom prst="rect">
            <a:avLst/>
          </a:prstGeom>
        </p:spPr>
      </p:pic>
    </p:spTree>
  </p:cSld>
  <p:timing>
    <p:tnLst>
      <p:par>
        <p:cTn dur="indefinite" id="39" nodeType="tmRoot" restart="never">
          <p:childTnLst>
            <p:seq>
              <p:cTn id="4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5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4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685880"/>
            <a:ext cx="10078920" cy="5657400"/>
          </a:xfrm>
          <a:prstGeom prst="rect">
            <a:avLst/>
          </a:prstGeom>
        </p:spPr>
      </p:pic>
    </p:spTree>
  </p:cSld>
  <p:timing>
    <p:tnLst>
      <p:par>
        <p:cTn dur="indefinite" id="41" nodeType="tmRoot" restart="never">
          <p:childTnLst>
            <p:seq>
              <p:cTn id="4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6</a:t>
            </a:r>
            <a:endParaRPr/>
          </a:p>
        </p:txBody>
      </p:sp>
      <p:sp>
        <p:nvSpPr>
          <p:cNvPr id="146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4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717920"/>
            <a:ext cx="10078920" cy="5697360"/>
          </a:xfrm>
          <a:prstGeom prst="rect">
            <a:avLst/>
          </a:prstGeom>
        </p:spPr>
      </p:pic>
    </p:spTree>
  </p:cSld>
  <p:timing>
    <p:tnLst>
      <p:par>
        <p:cTn dur="indefinite" id="43" nodeType="tmRoot" restart="never">
          <p:childTnLst>
            <p:seq>
              <p:cTn id="4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7</a:t>
            </a: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5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872000"/>
            <a:ext cx="10078920" cy="5384520"/>
          </a:xfrm>
          <a:prstGeom prst="rect">
            <a:avLst/>
          </a:prstGeom>
        </p:spPr>
      </p:pic>
    </p:spTree>
  </p:cSld>
  <p:timing>
    <p:tnLst>
      <p:par>
        <p:cTn dur="indefinite" id="45" nodeType="tmRoot" restart="never">
          <p:childTnLst>
            <p:seq>
              <p:cTn id="4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8</a:t>
            </a:r>
            <a:endParaRPr/>
          </a:p>
        </p:txBody>
      </p:sp>
      <p:sp>
        <p:nvSpPr>
          <p:cNvPr id="152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5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732320"/>
            <a:ext cx="10078920" cy="5466960"/>
          </a:xfrm>
          <a:prstGeom prst="rect">
            <a:avLst/>
          </a:prstGeom>
        </p:spPr>
      </p:pic>
    </p:spTree>
  </p:cSld>
  <p:timing>
    <p:tnLst>
      <p:par>
        <p:cTn dur="indefinite" id="47" nodeType="tmRoot" restart="never">
          <p:childTnLst>
            <p:seq>
              <p:cTn id="4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3</a:t>
            </a:r>
            <a:endParaRPr/>
          </a:p>
        </p:txBody>
      </p:sp>
      <p:sp>
        <p:nvSpPr>
          <p:cNvPr id="74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7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40" y="1366920"/>
            <a:ext cx="10080360" cy="6083280"/>
          </a:xfrm>
          <a:prstGeom prst="rect">
            <a:avLst/>
          </a:prstGeom>
        </p:spPr>
      </p:pic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NZ"/>
              <a:t>9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5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15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18000"/>
            <a:ext cx="10078920" cy="6641280"/>
          </a:xfrm>
          <a:prstGeom prst="rect">
            <a:avLst/>
          </a:prstGeom>
        </p:spPr>
      </p:pic>
    </p:spTree>
  </p:cSld>
  <p:timing>
    <p:tnLst>
      <p:par>
        <p:cTn dur="indefinite" id="49" nodeType="tmRoot" restart="never">
          <p:childTnLst>
            <p:seq>
              <p:cTn id="5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5</a:t>
            </a:r>
            <a:endParaRPr/>
          </a:p>
        </p:txBody>
      </p:sp>
      <p:sp>
        <p:nvSpPr>
          <p:cNvPr id="77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7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3760" y="1146960"/>
            <a:ext cx="9534240" cy="6305040"/>
          </a:xfrm>
          <a:prstGeom prst="rect">
            <a:avLst/>
          </a:prstGeom>
        </p:spPr>
      </p:pic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7</a:t>
            </a:r>
            <a:endParaRPr/>
          </a:p>
        </p:txBody>
      </p:sp>
      <p:sp>
        <p:nvSpPr>
          <p:cNvPr id="80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8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920600"/>
            <a:ext cx="10080360" cy="5423400"/>
          </a:xfrm>
          <a:prstGeom prst="rect">
            <a:avLst/>
          </a:prstGeom>
        </p:spPr>
      </p:pic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8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8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1920" y="1656000"/>
            <a:ext cx="9172080" cy="5457600"/>
          </a:xfrm>
          <a:prstGeom prst="rect">
            <a:avLst/>
          </a:prstGeom>
        </p:spPr>
      </p:pic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10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8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016000"/>
            <a:ext cx="10080360" cy="5032080"/>
          </a:xfrm>
          <a:prstGeom prst="rect">
            <a:avLst/>
          </a:prstGeom>
        </p:spPr>
      </p:pic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12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9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889640"/>
            <a:ext cx="10080360" cy="5310360"/>
          </a:xfrm>
          <a:prstGeom prst="rect">
            <a:avLst/>
          </a:prstGeom>
        </p:spPr>
      </p:pic>
    </p:spTree>
  </p:cSld>
  <p:timing>
    <p:tnLst>
      <p:par>
        <p:cTn dur="indefinite" id="15" nodeType="tmRoot" restart="never">
          <p:childTnLst>
            <p:seq>
              <p:cTn id="1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14</a:t>
            </a:r>
            <a:endParaRPr/>
          </a:p>
        </p:txBody>
      </p:sp>
      <p:sp>
        <p:nvSpPr>
          <p:cNvPr id="92" name="CustomShape 2"/>
          <p:cNvSpPr/>
          <p:nvPr/>
        </p:nvSpPr>
        <p:spPr>
          <a:xfrm>
            <a:off x="504000" y="1769040"/>
            <a:ext cx="8869320" cy="4383720"/>
          </a:xfrm>
          <a:prstGeom prst="rect">
            <a:avLst/>
          </a:prstGeom>
        </p:spPr>
      </p:sp>
      <p:pic>
        <p:nvPicPr>
          <p:cNvPr descr="" id="9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270080"/>
            <a:ext cx="10080360" cy="6289560"/>
          </a:xfrm>
          <a:prstGeom prst="rect">
            <a:avLst/>
          </a:prstGeom>
        </p:spPr>
      </p:pic>
    </p:spTree>
  </p:cSld>
  <p:timing>
    <p:tnLst>
      <p:par>
        <p:cTn dur="indefinite" id="17" nodeType="tmRoot" restart="never">
          <p:childTnLst>
            <p:seq>
              <p:cTn id="1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